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1"/>
  </p:notesMasterIdLst>
  <p:sldIdLst>
    <p:sldId id="278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89782" y="4005064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526286" y="908720"/>
            <a:ext cx="4752528" cy="247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Three</a:t>
            </a: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البرامج الفرعية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45" y="875685"/>
            <a:ext cx="827647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39" y="3926911"/>
            <a:ext cx="8226881" cy="291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86" y="681355"/>
            <a:ext cx="820891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3550456"/>
            <a:ext cx="2304256" cy="330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908720"/>
            <a:ext cx="805338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908719"/>
            <a:ext cx="7776864" cy="553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54" y="908719"/>
            <a:ext cx="4896544" cy="407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69" y="907830"/>
            <a:ext cx="8877895" cy="42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46" y="816650"/>
            <a:ext cx="843110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10" y="980727"/>
            <a:ext cx="2664296" cy="512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908720"/>
            <a:ext cx="787606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1951</TotalTime>
  <Words>119</Words>
  <Application>Microsoft Office PowerPoint</Application>
  <PresentationFormat>مخصص</PresentationFormat>
  <Paragraphs>11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2018-12-21T18:51:12Z</dcterms:modified>
</cp:coreProperties>
</file>